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3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41319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555980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81582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251930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51897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1911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04269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61733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36539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70261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05172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631A0-45A2-4E5C-B643-935D8D42E726}" type="datetimeFigureOut">
              <a:rPr lang="es-UY" smtClean="0"/>
              <a:t>31/07/2018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19764-9E5C-415E-BFB7-6AD197BB60E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57700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630186" y="4007493"/>
            <a:ext cx="6256961" cy="975474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/>
              <a:t>Título de la presentación</a:t>
            </a:r>
            <a:endParaRPr lang="es-UY" sz="3600" dirty="0"/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2630185" y="4766069"/>
            <a:ext cx="6256961" cy="975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UY" sz="3600" dirty="0"/>
          </a:p>
        </p:txBody>
      </p:sp>
    </p:spTree>
    <p:extLst>
      <p:ext uri="{BB962C8B-B14F-4D97-AF65-F5344CB8AC3E}">
        <p14:creationId xmlns:p14="http://schemas.microsoft.com/office/powerpoint/2010/main" val="1882339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711980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111429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856085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618225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6458091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</Words>
  <Application>Microsoft Office PowerPoint</Application>
  <PresentationFormat>Presentación en pantalla (4:3)</PresentationFormat>
  <Paragraphs>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Título de la 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Maria Natalia Batista</dc:creator>
  <cp:lastModifiedBy>Maria Natalia Batista</cp:lastModifiedBy>
  <cp:revision>1</cp:revision>
  <dcterms:created xsi:type="dcterms:W3CDTF">2018-07-31T14:15:47Z</dcterms:created>
  <dcterms:modified xsi:type="dcterms:W3CDTF">2018-07-31T14:22:23Z</dcterms:modified>
</cp:coreProperties>
</file>